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3"/>
  </p:notesMasterIdLst>
  <p:sldIdLst>
    <p:sldId id="256" r:id="rId2"/>
  </p:sldIdLst>
  <p:sldSz cx="15876588" cy="10728325"/>
  <p:notesSz cx="9144000" cy="6858000"/>
  <p:defaultTextStyle>
    <a:defPPr>
      <a:defRPr lang="ja-JP"/>
    </a:defPPr>
    <a:lvl1pPr marL="0" algn="l" defTabSz="1266627" rtl="0" eaLnBrk="1" latinLnBrk="0" hangingPunct="1">
      <a:defRPr kumimoji="1" sz="2493" kern="1200">
        <a:solidFill>
          <a:schemeClr val="tx1"/>
        </a:solidFill>
        <a:latin typeface="+mn-lt"/>
        <a:ea typeface="+mn-ea"/>
        <a:cs typeface="+mn-cs"/>
      </a:defRPr>
    </a:lvl1pPr>
    <a:lvl2pPr marL="633313" algn="l" defTabSz="1266627" rtl="0" eaLnBrk="1" latinLnBrk="0" hangingPunct="1">
      <a:defRPr kumimoji="1" sz="2493" kern="1200">
        <a:solidFill>
          <a:schemeClr val="tx1"/>
        </a:solidFill>
        <a:latin typeface="+mn-lt"/>
        <a:ea typeface="+mn-ea"/>
        <a:cs typeface="+mn-cs"/>
      </a:defRPr>
    </a:lvl2pPr>
    <a:lvl3pPr marL="1266627" algn="l" defTabSz="1266627" rtl="0" eaLnBrk="1" latinLnBrk="0" hangingPunct="1">
      <a:defRPr kumimoji="1" sz="2493" kern="1200">
        <a:solidFill>
          <a:schemeClr val="tx1"/>
        </a:solidFill>
        <a:latin typeface="+mn-lt"/>
        <a:ea typeface="+mn-ea"/>
        <a:cs typeface="+mn-cs"/>
      </a:defRPr>
    </a:lvl3pPr>
    <a:lvl4pPr marL="1899940" algn="l" defTabSz="1266627" rtl="0" eaLnBrk="1" latinLnBrk="0" hangingPunct="1">
      <a:defRPr kumimoji="1" sz="2493" kern="1200">
        <a:solidFill>
          <a:schemeClr val="tx1"/>
        </a:solidFill>
        <a:latin typeface="+mn-lt"/>
        <a:ea typeface="+mn-ea"/>
        <a:cs typeface="+mn-cs"/>
      </a:defRPr>
    </a:lvl4pPr>
    <a:lvl5pPr marL="2533254" algn="l" defTabSz="1266627" rtl="0" eaLnBrk="1" latinLnBrk="0" hangingPunct="1">
      <a:defRPr kumimoji="1" sz="2493" kern="1200">
        <a:solidFill>
          <a:schemeClr val="tx1"/>
        </a:solidFill>
        <a:latin typeface="+mn-lt"/>
        <a:ea typeface="+mn-ea"/>
        <a:cs typeface="+mn-cs"/>
      </a:defRPr>
    </a:lvl5pPr>
    <a:lvl6pPr marL="3166567" algn="l" defTabSz="1266627" rtl="0" eaLnBrk="1" latinLnBrk="0" hangingPunct="1">
      <a:defRPr kumimoji="1" sz="2493" kern="1200">
        <a:solidFill>
          <a:schemeClr val="tx1"/>
        </a:solidFill>
        <a:latin typeface="+mn-lt"/>
        <a:ea typeface="+mn-ea"/>
        <a:cs typeface="+mn-cs"/>
      </a:defRPr>
    </a:lvl6pPr>
    <a:lvl7pPr marL="3799881" algn="l" defTabSz="1266627" rtl="0" eaLnBrk="1" latinLnBrk="0" hangingPunct="1">
      <a:defRPr kumimoji="1" sz="2493" kern="1200">
        <a:solidFill>
          <a:schemeClr val="tx1"/>
        </a:solidFill>
        <a:latin typeface="+mn-lt"/>
        <a:ea typeface="+mn-ea"/>
        <a:cs typeface="+mn-cs"/>
      </a:defRPr>
    </a:lvl7pPr>
    <a:lvl8pPr marL="4433194" algn="l" defTabSz="1266627" rtl="0" eaLnBrk="1" latinLnBrk="0" hangingPunct="1">
      <a:defRPr kumimoji="1" sz="2493" kern="1200">
        <a:solidFill>
          <a:schemeClr val="tx1"/>
        </a:solidFill>
        <a:latin typeface="+mn-lt"/>
        <a:ea typeface="+mn-ea"/>
        <a:cs typeface="+mn-cs"/>
      </a:defRPr>
    </a:lvl8pPr>
    <a:lvl9pPr marL="5066508" algn="l" defTabSz="1266627" rtl="0" eaLnBrk="1" latinLnBrk="0" hangingPunct="1">
      <a:defRPr kumimoji="1" sz="2493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79" userDrawn="1">
          <p15:clr>
            <a:srgbClr val="A4A3A4"/>
          </p15:clr>
        </p15:guide>
        <p15:guide id="2" pos="5003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eiichi azuma" initials="ka" lastIdx="1" clrIdx="0">
    <p:extLst>
      <p:ext uri="{19B8F6BF-5375-455C-9EA6-DF929625EA0E}">
        <p15:presenceInfo xmlns:p15="http://schemas.microsoft.com/office/powerpoint/2012/main" userId="7665c549dd17a239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12" autoAdjust="0"/>
    <p:restoredTop sz="94660"/>
  </p:normalViewPr>
  <p:slideViewPr>
    <p:cSldViewPr snapToGrid="0" showGuides="1">
      <p:cViewPr varScale="1">
        <p:scale>
          <a:sx n="63" d="100"/>
          <a:sy n="63" d="100"/>
        </p:scale>
        <p:origin x="552" y="66"/>
      </p:cViewPr>
      <p:guideLst>
        <p:guide orient="horz" pos="3379"/>
        <p:guide pos="500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80DA9A-58AE-414E-B412-4AB380333388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860675" y="857250"/>
            <a:ext cx="3422650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451AB7-00C6-42F1-B1D8-6A7A6F1E2D2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98562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860675" y="857250"/>
            <a:ext cx="3422650" cy="2314575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 smtClean="0"/>
              <a:t>SD18A4S</a:t>
            </a:r>
            <a:r>
              <a:rPr kumimoji="1" lang="ja-JP" altLang="en-US" dirty="0" smtClean="0"/>
              <a:t>　背幅</a:t>
            </a:r>
            <a:r>
              <a:rPr kumimoji="1" lang="en-US" altLang="ja-JP" dirty="0" smtClean="0"/>
              <a:t>18mm</a:t>
            </a:r>
            <a:r>
              <a:rPr kumimoji="1" lang="ja-JP" altLang="en-US" dirty="0" smtClean="0"/>
              <a:t>　</a:t>
            </a:r>
            <a:r>
              <a:rPr kumimoji="1" lang="en-US" altLang="ja-JP" smtClean="0"/>
              <a:t>441x298mm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451AB7-00C6-42F1-B1D8-6A7A6F1E2D24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94056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90744" y="1755771"/>
            <a:ext cx="13495100" cy="3735046"/>
          </a:xfrm>
        </p:spPr>
        <p:txBody>
          <a:bodyPr anchor="b"/>
          <a:lstStyle>
            <a:lvl1pPr algn="ctr">
              <a:defRPr sz="9386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84574" y="5634855"/>
            <a:ext cx="11907441" cy="2590194"/>
          </a:xfrm>
        </p:spPr>
        <p:txBody>
          <a:bodyPr/>
          <a:lstStyle>
            <a:lvl1pPr marL="0" indent="0" algn="ctr">
              <a:buNone/>
              <a:defRPr sz="3755"/>
            </a:lvl1pPr>
            <a:lvl2pPr marL="715244" indent="0" algn="ctr">
              <a:buNone/>
              <a:defRPr sz="3129"/>
            </a:lvl2pPr>
            <a:lvl3pPr marL="1430487" indent="0" algn="ctr">
              <a:buNone/>
              <a:defRPr sz="2816"/>
            </a:lvl3pPr>
            <a:lvl4pPr marL="2145731" indent="0" algn="ctr">
              <a:buNone/>
              <a:defRPr sz="2503"/>
            </a:lvl4pPr>
            <a:lvl5pPr marL="2860975" indent="0" algn="ctr">
              <a:buNone/>
              <a:defRPr sz="2503"/>
            </a:lvl5pPr>
            <a:lvl6pPr marL="3576218" indent="0" algn="ctr">
              <a:buNone/>
              <a:defRPr sz="2503"/>
            </a:lvl6pPr>
            <a:lvl7pPr marL="4291462" indent="0" algn="ctr">
              <a:buNone/>
              <a:defRPr sz="2503"/>
            </a:lvl7pPr>
            <a:lvl8pPr marL="5006706" indent="0" algn="ctr">
              <a:buNone/>
              <a:defRPr sz="2503"/>
            </a:lvl8pPr>
            <a:lvl9pPr marL="5721949" indent="0" algn="ctr">
              <a:buNone/>
              <a:defRPr sz="2503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16083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04551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361684" y="571184"/>
            <a:ext cx="3423389" cy="909176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91516" y="571184"/>
            <a:ext cx="10071711" cy="909176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61386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30242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83247" y="2674634"/>
            <a:ext cx="13693557" cy="4462684"/>
          </a:xfrm>
        </p:spPr>
        <p:txBody>
          <a:bodyPr anchor="b"/>
          <a:lstStyle>
            <a:lvl1pPr>
              <a:defRPr sz="9386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83247" y="7179537"/>
            <a:ext cx="13693557" cy="2346820"/>
          </a:xfrm>
        </p:spPr>
        <p:txBody>
          <a:bodyPr/>
          <a:lstStyle>
            <a:lvl1pPr marL="0" indent="0">
              <a:buNone/>
              <a:defRPr sz="3755">
                <a:solidFill>
                  <a:schemeClr val="tx1"/>
                </a:solidFill>
              </a:defRPr>
            </a:lvl1pPr>
            <a:lvl2pPr marL="715244" indent="0">
              <a:buNone/>
              <a:defRPr sz="3129">
                <a:solidFill>
                  <a:schemeClr val="tx1">
                    <a:tint val="75000"/>
                  </a:schemeClr>
                </a:solidFill>
              </a:defRPr>
            </a:lvl2pPr>
            <a:lvl3pPr marL="1430487" indent="0">
              <a:buNone/>
              <a:defRPr sz="2816">
                <a:solidFill>
                  <a:schemeClr val="tx1">
                    <a:tint val="75000"/>
                  </a:schemeClr>
                </a:solidFill>
              </a:defRPr>
            </a:lvl3pPr>
            <a:lvl4pPr marL="2145731" indent="0">
              <a:buNone/>
              <a:defRPr sz="2503">
                <a:solidFill>
                  <a:schemeClr val="tx1">
                    <a:tint val="75000"/>
                  </a:schemeClr>
                </a:solidFill>
              </a:defRPr>
            </a:lvl4pPr>
            <a:lvl5pPr marL="2860975" indent="0">
              <a:buNone/>
              <a:defRPr sz="2503">
                <a:solidFill>
                  <a:schemeClr val="tx1">
                    <a:tint val="75000"/>
                  </a:schemeClr>
                </a:solidFill>
              </a:defRPr>
            </a:lvl5pPr>
            <a:lvl6pPr marL="3576218" indent="0">
              <a:buNone/>
              <a:defRPr sz="2503">
                <a:solidFill>
                  <a:schemeClr val="tx1">
                    <a:tint val="75000"/>
                  </a:schemeClr>
                </a:solidFill>
              </a:defRPr>
            </a:lvl6pPr>
            <a:lvl7pPr marL="4291462" indent="0">
              <a:buNone/>
              <a:defRPr sz="2503">
                <a:solidFill>
                  <a:schemeClr val="tx1">
                    <a:tint val="75000"/>
                  </a:schemeClr>
                </a:solidFill>
              </a:defRPr>
            </a:lvl7pPr>
            <a:lvl8pPr marL="5006706" indent="0">
              <a:buNone/>
              <a:defRPr sz="2503">
                <a:solidFill>
                  <a:schemeClr val="tx1">
                    <a:tint val="75000"/>
                  </a:schemeClr>
                </a:solidFill>
              </a:defRPr>
            </a:lvl8pPr>
            <a:lvl9pPr marL="5721949" indent="0">
              <a:buNone/>
              <a:defRPr sz="250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01624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1515" y="2855920"/>
            <a:ext cx="6747550" cy="680702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037523" y="2855920"/>
            <a:ext cx="6747550" cy="680702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54587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3583" y="571186"/>
            <a:ext cx="13693557" cy="207364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3585" y="2629931"/>
            <a:ext cx="6716540" cy="1288888"/>
          </a:xfrm>
        </p:spPr>
        <p:txBody>
          <a:bodyPr anchor="b"/>
          <a:lstStyle>
            <a:lvl1pPr marL="0" indent="0">
              <a:buNone/>
              <a:defRPr sz="3755" b="1"/>
            </a:lvl1pPr>
            <a:lvl2pPr marL="715244" indent="0">
              <a:buNone/>
              <a:defRPr sz="3129" b="1"/>
            </a:lvl2pPr>
            <a:lvl3pPr marL="1430487" indent="0">
              <a:buNone/>
              <a:defRPr sz="2816" b="1"/>
            </a:lvl3pPr>
            <a:lvl4pPr marL="2145731" indent="0">
              <a:buNone/>
              <a:defRPr sz="2503" b="1"/>
            </a:lvl4pPr>
            <a:lvl5pPr marL="2860975" indent="0">
              <a:buNone/>
              <a:defRPr sz="2503" b="1"/>
            </a:lvl5pPr>
            <a:lvl6pPr marL="3576218" indent="0">
              <a:buNone/>
              <a:defRPr sz="2503" b="1"/>
            </a:lvl6pPr>
            <a:lvl7pPr marL="4291462" indent="0">
              <a:buNone/>
              <a:defRPr sz="2503" b="1"/>
            </a:lvl7pPr>
            <a:lvl8pPr marL="5006706" indent="0">
              <a:buNone/>
              <a:defRPr sz="2503" b="1"/>
            </a:lvl8pPr>
            <a:lvl9pPr marL="5721949" indent="0">
              <a:buNone/>
              <a:defRPr sz="2503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585" y="3918819"/>
            <a:ext cx="6716540" cy="576399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037523" y="2629931"/>
            <a:ext cx="6749618" cy="1288888"/>
          </a:xfrm>
        </p:spPr>
        <p:txBody>
          <a:bodyPr anchor="b"/>
          <a:lstStyle>
            <a:lvl1pPr marL="0" indent="0">
              <a:buNone/>
              <a:defRPr sz="3755" b="1"/>
            </a:lvl1pPr>
            <a:lvl2pPr marL="715244" indent="0">
              <a:buNone/>
              <a:defRPr sz="3129" b="1"/>
            </a:lvl2pPr>
            <a:lvl3pPr marL="1430487" indent="0">
              <a:buNone/>
              <a:defRPr sz="2816" b="1"/>
            </a:lvl3pPr>
            <a:lvl4pPr marL="2145731" indent="0">
              <a:buNone/>
              <a:defRPr sz="2503" b="1"/>
            </a:lvl4pPr>
            <a:lvl5pPr marL="2860975" indent="0">
              <a:buNone/>
              <a:defRPr sz="2503" b="1"/>
            </a:lvl5pPr>
            <a:lvl6pPr marL="3576218" indent="0">
              <a:buNone/>
              <a:defRPr sz="2503" b="1"/>
            </a:lvl6pPr>
            <a:lvl7pPr marL="4291462" indent="0">
              <a:buNone/>
              <a:defRPr sz="2503" b="1"/>
            </a:lvl7pPr>
            <a:lvl8pPr marL="5006706" indent="0">
              <a:buNone/>
              <a:defRPr sz="2503" b="1"/>
            </a:lvl8pPr>
            <a:lvl9pPr marL="5721949" indent="0">
              <a:buNone/>
              <a:defRPr sz="2503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037523" y="3918819"/>
            <a:ext cx="6749618" cy="576399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63952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86539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00785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3583" y="715222"/>
            <a:ext cx="5120613" cy="2503276"/>
          </a:xfrm>
        </p:spPr>
        <p:txBody>
          <a:bodyPr anchor="b"/>
          <a:lstStyle>
            <a:lvl1pPr>
              <a:defRPr sz="5006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49618" y="1544683"/>
            <a:ext cx="8037523" cy="7624064"/>
          </a:xfrm>
        </p:spPr>
        <p:txBody>
          <a:bodyPr/>
          <a:lstStyle>
            <a:lvl1pPr>
              <a:defRPr sz="5006"/>
            </a:lvl1pPr>
            <a:lvl2pPr>
              <a:defRPr sz="4380"/>
            </a:lvl2pPr>
            <a:lvl3pPr>
              <a:defRPr sz="3755"/>
            </a:lvl3pPr>
            <a:lvl4pPr>
              <a:defRPr sz="3129"/>
            </a:lvl4pPr>
            <a:lvl5pPr>
              <a:defRPr sz="3129"/>
            </a:lvl5pPr>
            <a:lvl6pPr>
              <a:defRPr sz="3129"/>
            </a:lvl6pPr>
            <a:lvl7pPr>
              <a:defRPr sz="3129"/>
            </a:lvl7pPr>
            <a:lvl8pPr>
              <a:defRPr sz="3129"/>
            </a:lvl8pPr>
            <a:lvl9pPr>
              <a:defRPr sz="3129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3583" y="3218497"/>
            <a:ext cx="5120613" cy="5962665"/>
          </a:xfrm>
        </p:spPr>
        <p:txBody>
          <a:bodyPr/>
          <a:lstStyle>
            <a:lvl1pPr marL="0" indent="0">
              <a:buNone/>
              <a:defRPr sz="2503"/>
            </a:lvl1pPr>
            <a:lvl2pPr marL="715244" indent="0">
              <a:buNone/>
              <a:defRPr sz="2190"/>
            </a:lvl2pPr>
            <a:lvl3pPr marL="1430487" indent="0">
              <a:buNone/>
              <a:defRPr sz="1877"/>
            </a:lvl3pPr>
            <a:lvl4pPr marL="2145731" indent="0">
              <a:buNone/>
              <a:defRPr sz="1564"/>
            </a:lvl4pPr>
            <a:lvl5pPr marL="2860975" indent="0">
              <a:buNone/>
              <a:defRPr sz="1564"/>
            </a:lvl5pPr>
            <a:lvl6pPr marL="3576218" indent="0">
              <a:buNone/>
              <a:defRPr sz="1564"/>
            </a:lvl6pPr>
            <a:lvl7pPr marL="4291462" indent="0">
              <a:buNone/>
              <a:defRPr sz="1564"/>
            </a:lvl7pPr>
            <a:lvl8pPr marL="5006706" indent="0">
              <a:buNone/>
              <a:defRPr sz="1564"/>
            </a:lvl8pPr>
            <a:lvl9pPr marL="5721949" indent="0">
              <a:buNone/>
              <a:defRPr sz="1564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59822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3583" y="715222"/>
            <a:ext cx="5120613" cy="2503276"/>
          </a:xfrm>
        </p:spPr>
        <p:txBody>
          <a:bodyPr anchor="b"/>
          <a:lstStyle>
            <a:lvl1pPr>
              <a:defRPr sz="5006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49618" y="1544683"/>
            <a:ext cx="8037523" cy="7624064"/>
          </a:xfrm>
        </p:spPr>
        <p:txBody>
          <a:bodyPr anchor="t"/>
          <a:lstStyle>
            <a:lvl1pPr marL="0" indent="0">
              <a:buNone/>
              <a:defRPr sz="5006"/>
            </a:lvl1pPr>
            <a:lvl2pPr marL="715244" indent="0">
              <a:buNone/>
              <a:defRPr sz="4380"/>
            </a:lvl2pPr>
            <a:lvl3pPr marL="1430487" indent="0">
              <a:buNone/>
              <a:defRPr sz="3755"/>
            </a:lvl3pPr>
            <a:lvl4pPr marL="2145731" indent="0">
              <a:buNone/>
              <a:defRPr sz="3129"/>
            </a:lvl4pPr>
            <a:lvl5pPr marL="2860975" indent="0">
              <a:buNone/>
              <a:defRPr sz="3129"/>
            </a:lvl5pPr>
            <a:lvl6pPr marL="3576218" indent="0">
              <a:buNone/>
              <a:defRPr sz="3129"/>
            </a:lvl6pPr>
            <a:lvl7pPr marL="4291462" indent="0">
              <a:buNone/>
              <a:defRPr sz="3129"/>
            </a:lvl7pPr>
            <a:lvl8pPr marL="5006706" indent="0">
              <a:buNone/>
              <a:defRPr sz="3129"/>
            </a:lvl8pPr>
            <a:lvl9pPr marL="5721949" indent="0">
              <a:buNone/>
              <a:defRPr sz="3129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3583" y="3218497"/>
            <a:ext cx="5120613" cy="5962665"/>
          </a:xfrm>
        </p:spPr>
        <p:txBody>
          <a:bodyPr/>
          <a:lstStyle>
            <a:lvl1pPr marL="0" indent="0">
              <a:buNone/>
              <a:defRPr sz="2503"/>
            </a:lvl1pPr>
            <a:lvl2pPr marL="715244" indent="0">
              <a:buNone/>
              <a:defRPr sz="2190"/>
            </a:lvl2pPr>
            <a:lvl3pPr marL="1430487" indent="0">
              <a:buNone/>
              <a:defRPr sz="1877"/>
            </a:lvl3pPr>
            <a:lvl4pPr marL="2145731" indent="0">
              <a:buNone/>
              <a:defRPr sz="1564"/>
            </a:lvl4pPr>
            <a:lvl5pPr marL="2860975" indent="0">
              <a:buNone/>
              <a:defRPr sz="1564"/>
            </a:lvl5pPr>
            <a:lvl6pPr marL="3576218" indent="0">
              <a:buNone/>
              <a:defRPr sz="1564"/>
            </a:lvl6pPr>
            <a:lvl7pPr marL="4291462" indent="0">
              <a:buNone/>
              <a:defRPr sz="1564"/>
            </a:lvl7pPr>
            <a:lvl8pPr marL="5006706" indent="0">
              <a:buNone/>
              <a:defRPr sz="1564"/>
            </a:lvl8pPr>
            <a:lvl9pPr marL="5721949" indent="0">
              <a:buNone/>
              <a:defRPr sz="1564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77369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1516" y="571186"/>
            <a:ext cx="13693557" cy="207364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1516" y="2855920"/>
            <a:ext cx="13693557" cy="68070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1516" y="9943570"/>
            <a:ext cx="3572232" cy="571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7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856896-52F9-4F7D-92CB-910EA8E6CA3F}" type="datetimeFigureOut">
              <a:rPr kumimoji="1" lang="ja-JP" altLang="en-US" smtClean="0"/>
              <a:t>2014/4/2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259120" y="9943570"/>
            <a:ext cx="5358348" cy="571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7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212840" y="9943570"/>
            <a:ext cx="3572232" cy="571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7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11C935-64A8-43AD-8FAE-A017D423D46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40776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defTabSz="1430487" rtl="0" eaLnBrk="1" latinLnBrk="0" hangingPunct="1">
        <a:lnSpc>
          <a:spcPct val="90000"/>
        </a:lnSpc>
        <a:spcBef>
          <a:spcPct val="0"/>
        </a:spcBef>
        <a:buNone/>
        <a:defRPr kumimoji="1" sz="688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7622" indent="-357622" algn="l" defTabSz="1430487" rtl="0" eaLnBrk="1" latinLnBrk="0" hangingPunct="1">
        <a:lnSpc>
          <a:spcPct val="90000"/>
        </a:lnSpc>
        <a:spcBef>
          <a:spcPts val="1564"/>
        </a:spcBef>
        <a:buFont typeface="Arial" panose="020B0604020202020204" pitchFamily="34" charset="0"/>
        <a:buChar char="•"/>
        <a:defRPr kumimoji="1" sz="4380" kern="1200">
          <a:solidFill>
            <a:schemeClr val="tx1"/>
          </a:solidFill>
          <a:latin typeface="+mn-lt"/>
          <a:ea typeface="+mn-ea"/>
          <a:cs typeface="+mn-cs"/>
        </a:defRPr>
      </a:lvl1pPr>
      <a:lvl2pPr marL="1072866" indent="-357622" algn="l" defTabSz="1430487" rtl="0" eaLnBrk="1" latinLnBrk="0" hangingPunct="1">
        <a:lnSpc>
          <a:spcPct val="90000"/>
        </a:lnSpc>
        <a:spcBef>
          <a:spcPts val="782"/>
        </a:spcBef>
        <a:buFont typeface="Arial" panose="020B0604020202020204" pitchFamily="34" charset="0"/>
        <a:buChar char="•"/>
        <a:defRPr kumimoji="1" sz="3755" kern="1200">
          <a:solidFill>
            <a:schemeClr val="tx1"/>
          </a:solidFill>
          <a:latin typeface="+mn-lt"/>
          <a:ea typeface="+mn-ea"/>
          <a:cs typeface="+mn-cs"/>
        </a:defRPr>
      </a:lvl2pPr>
      <a:lvl3pPr marL="1788109" indent="-357622" algn="l" defTabSz="1430487" rtl="0" eaLnBrk="1" latinLnBrk="0" hangingPunct="1">
        <a:lnSpc>
          <a:spcPct val="90000"/>
        </a:lnSpc>
        <a:spcBef>
          <a:spcPts val="782"/>
        </a:spcBef>
        <a:buFont typeface="Arial" panose="020B0604020202020204" pitchFamily="34" charset="0"/>
        <a:buChar char="•"/>
        <a:defRPr kumimoji="1" sz="3129" kern="1200">
          <a:solidFill>
            <a:schemeClr val="tx1"/>
          </a:solidFill>
          <a:latin typeface="+mn-lt"/>
          <a:ea typeface="+mn-ea"/>
          <a:cs typeface="+mn-cs"/>
        </a:defRPr>
      </a:lvl3pPr>
      <a:lvl4pPr marL="2503353" indent="-357622" algn="l" defTabSz="1430487" rtl="0" eaLnBrk="1" latinLnBrk="0" hangingPunct="1">
        <a:lnSpc>
          <a:spcPct val="90000"/>
        </a:lnSpc>
        <a:spcBef>
          <a:spcPts val="782"/>
        </a:spcBef>
        <a:buFont typeface="Arial" panose="020B0604020202020204" pitchFamily="34" charset="0"/>
        <a:buChar char="•"/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4pPr>
      <a:lvl5pPr marL="3218597" indent="-357622" algn="l" defTabSz="1430487" rtl="0" eaLnBrk="1" latinLnBrk="0" hangingPunct="1">
        <a:lnSpc>
          <a:spcPct val="90000"/>
        </a:lnSpc>
        <a:spcBef>
          <a:spcPts val="782"/>
        </a:spcBef>
        <a:buFont typeface="Arial" panose="020B0604020202020204" pitchFamily="34" charset="0"/>
        <a:buChar char="•"/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5pPr>
      <a:lvl6pPr marL="3933840" indent="-357622" algn="l" defTabSz="1430487" rtl="0" eaLnBrk="1" latinLnBrk="0" hangingPunct="1">
        <a:lnSpc>
          <a:spcPct val="90000"/>
        </a:lnSpc>
        <a:spcBef>
          <a:spcPts val="782"/>
        </a:spcBef>
        <a:buFont typeface="Arial" panose="020B0604020202020204" pitchFamily="34" charset="0"/>
        <a:buChar char="•"/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6pPr>
      <a:lvl7pPr marL="4649084" indent="-357622" algn="l" defTabSz="1430487" rtl="0" eaLnBrk="1" latinLnBrk="0" hangingPunct="1">
        <a:lnSpc>
          <a:spcPct val="90000"/>
        </a:lnSpc>
        <a:spcBef>
          <a:spcPts val="782"/>
        </a:spcBef>
        <a:buFont typeface="Arial" panose="020B0604020202020204" pitchFamily="34" charset="0"/>
        <a:buChar char="•"/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7pPr>
      <a:lvl8pPr marL="5364328" indent="-357622" algn="l" defTabSz="1430487" rtl="0" eaLnBrk="1" latinLnBrk="0" hangingPunct="1">
        <a:lnSpc>
          <a:spcPct val="90000"/>
        </a:lnSpc>
        <a:spcBef>
          <a:spcPts val="782"/>
        </a:spcBef>
        <a:buFont typeface="Arial" panose="020B0604020202020204" pitchFamily="34" charset="0"/>
        <a:buChar char="•"/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8pPr>
      <a:lvl9pPr marL="6079571" indent="-357622" algn="l" defTabSz="1430487" rtl="0" eaLnBrk="1" latinLnBrk="0" hangingPunct="1">
        <a:lnSpc>
          <a:spcPct val="90000"/>
        </a:lnSpc>
        <a:spcBef>
          <a:spcPts val="782"/>
        </a:spcBef>
        <a:buFont typeface="Arial" panose="020B0604020202020204" pitchFamily="34" charset="0"/>
        <a:buChar char="•"/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30487" rtl="0" eaLnBrk="1" latinLnBrk="0" hangingPunct="1"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1pPr>
      <a:lvl2pPr marL="715244" algn="l" defTabSz="1430487" rtl="0" eaLnBrk="1" latinLnBrk="0" hangingPunct="1"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2pPr>
      <a:lvl3pPr marL="1430487" algn="l" defTabSz="1430487" rtl="0" eaLnBrk="1" latinLnBrk="0" hangingPunct="1"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3pPr>
      <a:lvl4pPr marL="2145731" algn="l" defTabSz="1430487" rtl="0" eaLnBrk="1" latinLnBrk="0" hangingPunct="1"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4pPr>
      <a:lvl5pPr marL="2860975" algn="l" defTabSz="1430487" rtl="0" eaLnBrk="1" latinLnBrk="0" hangingPunct="1"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5pPr>
      <a:lvl6pPr marL="3576218" algn="l" defTabSz="1430487" rtl="0" eaLnBrk="1" latinLnBrk="0" hangingPunct="1"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6pPr>
      <a:lvl7pPr marL="4291462" algn="l" defTabSz="1430487" rtl="0" eaLnBrk="1" latinLnBrk="0" hangingPunct="1"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7pPr>
      <a:lvl8pPr marL="5006706" algn="l" defTabSz="1430487" rtl="0" eaLnBrk="1" latinLnBrk="0" hangingPunct="1"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8pPr>
      <a:lvl9pPr marL="5721949" algn="l" defTabSz="1430487" rtl="0" eaLnBrk="1" latinLnBrk="0" hangingPunct="1">
        <a:defRPr kumimoji="1" sz="281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7764394" y="908089"/>
            <a:ext cx="356380" cy="936570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1116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印刷できる糊製本カバー　　　　　　　　　　　　　　　　　　　　　　　　　　　　　　　　　　　　　　　　　　　　株式会社プロバインド</a:t>
            </a: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0109613" y="2042423"/>
            <a:ext cx="3762438" cy="482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528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印刷できる糊製本カバー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0109613" y="8318662"/>
            <a:ext cx="3762438" cy="482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528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印刷できる糊製本カバー</a:t>
            </a: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518774" y="2042423"/>
            <a:ext cx="3762438" cy="482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528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印刷できる糊製本カバー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518774" y="8318662"/>
            <a:ext cx="3762438" cy="482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528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印刷できる糊製本カバー</a:t>
            </a:r>
          </a:p>
        </p:txBody>
      </p:sp>
    </p:spTree>
    <p:extLst>
      <p:ext uri="{BB962C8B-B14F-4D97-AF65-F5344CB8AC3E}">
        <p14:creationId xmlns:p14="http://schemas.microsoft.com/office/powerpoint/2010/main" val="21926562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26</TotalTime>
  <Words>27</Words>
  <Application>Microsoft Office PowerPoint</Application>
  <PresentationFormat>ユーザー設定</PresentationFormat>
  <Paragraphs>7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明朝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keiichi azuma</dc:creator>
  <cp:lastModifiedBy>keiichi azuma</cp:lastModifiedBy>
  <cp:revision>10</cp:revision>
  <dcterms:created xsi:type="dcterms:W3CDTF">2014-02-20T08:10:50Z</dcterms:created>
  <dcterms:modified xsi:type="dcterms:W3CDTF">2014-04-02T03:43:10Z</dcterms:modified>
</cp:coreProperties>
</file>

<file path=docProps/thumbnail.jpeg>
</file>