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991475" cy="10691813"/>
  <p:notesSz cx="72390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" userDrawn="1">
          <p15:clr>
            <a:srgbClr val="A4A3A4"/>
          </p15:clr>
        </p15:guide>
        <p15:guide id="2" pos="4805" userDrawn="1">
          <p15:clr>
            <a:srgbClr val="A4A3A4"/>
          </p15:clr>
        </p15:guide>
        <p15:guide id="3" orient="horz" pos="1780" userDrawn="1">
          <p15:clr>
            <a:srgbClr val="A4A3A4"/>
          </p15:clr>
        </p15:guide>
        <p15:guide id="4" orient="horz" pos="3027" userDrawn="1">
          <p15:clr>
            <a:srgbClr val="A4A3A4"/>
          </p15:clr>
        </p15:guide>
        <p15:guide id="5" orient="horz" pos="3708" userDrawn="1">
          <p15:clr>
            <a:srgbClr val="A4A3A4"/>
          </p15:clr>
        </p15:guide>
        <p15:guide id="6" orient="horz" pos="4331" userDrawn="1">
          <p15:clr>
            <a:srgbClr val="A4A3A4"/>
          </p15:clr>
        </p15:guide>
        <p15:guide id="7" orient="horz" pos="1100" userDrawn="1">
          <p15:clr>
            <a:srgbClr val="A4A3A4"/>
          </p15:clr>
        </p15:guide>
        <p15:guide id="8" orient="horz" pos="2404" userDrawn="1">
          <p15:clr>
            <a:srgbClr val="A4A3A4"/>
          </p15:clr>
        </p15:guide>
        <p15:guide id="9" orient="horz" pos="4955" userDrawn="1">
          <p15:clr>
            <a:srgbClr val="A4A3A4"/>
          </p15:clr>
        </p15:guide>
        <p15:guide id="10" orient="horz" pos="5635" userDrawn="1">
          <p15:clr>
            <a:srgbClr val="A4A3A4"/>
          </p15:clr>
        </p15:guide>
        <p15:guide id="11" orient="horz" pos="625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iichi azuma" initials="ka" lastIdx="2" clrIdx="0">
    <p:extLst>
      <p:ext uri="{19B8F6BF-5375-455C-9EA6-DF929625EA0E}">
        <p15:presenceInfo xmlns:p15="http://schemas.microsoft.com/office/powerpoint/2012/main" userId="7665c549dd17a23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howGuides="1">
      <p:cViewPr varScale="1">
        <p:scale>
          <a:sx n="69" d="100"/>
          <a:sy n="69" d="100"/>
        </p:scale>
        <p:origin x="1110" y="66"/>
      </p:cViewPr>
      <p:guideLst>
        <p:guide orient="horz" pos="476"/>
        <p:guide pos="4805"/>
        <p:guide orient="horz" pos="1780"/>
        <p:guide orient="horz" pos="3027"/>
        <p:guide orient="horz" pos="3708"/>
        <p:guide orient="horz" pos="4331"/>
        <p:guide orient="horz" pos="1100"/>
        <p:guide orient="horz" pos="2404"/>
        <p:guide orient="horz" pos="4955"/>
        <p:guide orient="horz" pos="5635"/>
        <p:guide orient="horz" pos="6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361" y="1749795"/>
            <a:ext cx="6792754" cy="3722335"/>
          </a:xfrm>
        </p:spPr>
        <p:txBody>
          <a:bodyPr anchor="b"/>
          <a:lstStyle>
            <a:lvl1pPr algn="ctr">
              <a:defRPr sz="524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8935" y="5615678"/>
            <a:ext cx="5993606" cy="2581379"/>
          </a:xfrm>
        </p:spPr>
        <p:txBody>
          <a:bodyPr/>
          <a:lstStyle>
            <a:lvl1pPr marL="0" indent="0" algn="ctr">
              <a:buNone/>
              <a:defRPr sz="2098"/>
            </a:lvl1pPr>
            <a:lvl2pPr marL="399593" indent="0" algn="ctr">
              <a:buNone/>
              <a:defRPr sz="1748"/>
            </a:lvl2pPr>
            <a:lvl3pPr marL="799186" indent="0" algn="ctr">
              <a:buNone/>
              <a:defRPr sz="1573"/>
            </a:lvl3pPr>
            <a:lvl4pPr marL="1198778" indent="0" algn="ctr">
              <a:buNone/>
              <a:defRPr sz="1398"/>
            </a:lvl4pPr>
            <a:lvl5pPr marL="1598371" indent="0" algn="ctr">
              <a:buNone/>
              <a:defRPr sz="1398"/>
            </a:lvl5pPr>
            <a:lvl6pPr marL="1997964" indent="0" algn="ctr">
              <a:buNone/>
              <a:defRPr sz="1398"/>
            </a:lvl6pPr>
            <a:lvl7pPr marL="2397557" indent="0" algn="ctr">
              <a:buNone/>
              <a:defRPr sz="1398"/>
            </a:lvl7pPr>
            <a:lvl8pPr marL="2797150" indent="0" algn="ctr">
              <a:buNone/>
              <a:defRPr sz="1398"/>
            </a:lvl8pPr>
            <a:lvl9pPr marL="3196742" indent="0" algn="ctr">
              <a:buNone/>
              <a:defRPr sz="1398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09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40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18900" y="569240"/>
            <a:ext cx="1723162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414" y="569240"/>
            <a:ext cx="5069592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298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5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252" y="2665532"/>
            <a:ext cx="6892647" cy="4447496"/>
          </a:xfrm>
        </p:spPr>
        <p:txBody>
          <a:bodyPr anchor="b"/>
          <a:lstStyle>
            <a:lvl1pPr>
              <a:defRPr sz="524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252" y="7155103"/>
            <a:ext cx="6892647" cy="2338833"/>
          </a:xfrm>
        </p:spPr>
        <p:txBody>
          <a:bodyPr/>
          <a:lstStyle>
            <a:lvl1pPr marL="0" indent="0">
              <a:buNone/>
              <a:defRPr sz="2098">
                <a:solidFill>
                  <a:schemeClr val="tx1"/>
                </a:solidFill>
              </a:defRPr>
            </a:lvl1pPr>
            <a:lvl2pPr marL="399593" indent="0">
              <a:buNone/>
              <a:defRPr sz="1748">
                <a:solidFill>
                  <a:schemeClr val="tx1">
                    <a:tint val="75000"/>
                  </a:schemeClr>
                </a:solidFill>
              </a:defRPr>
            </a:lvl2pPr>
            <a:lvl3pPr marL="799186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3pPr>
            <a:lvl4pPr marL="1198778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4pPr>
            <a:lvl5pPr marL="1598371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5pPr>
            <a:lvl6pPr marL="1997964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6pPr>
            <a:lvl7pPr marL="2397557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7pPr>
            <a:lvl8pPr marL="2797150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8pPr>
            <a:lvl9pPr marL="3196742" indent="0">
              <a:buNone/>
              <a:defRPr sz="1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913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414" y="2846200"/>
            <a:ext cx="3396377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5684" y="2846200"/>
            <a:ext cx="3396377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39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569242"/>
            <a:ext cx="6892647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456" y="2620980"/>
            <a:ext cx="3380768" cy="1284502"/>
          </a:xfrm>
        </p:spPr>
        <p:txBody>
          <a:bodyPr anchor="b"/>
          <a:lstStyle>
            <a:lvl1pPr marL="0" indent="0">
              <a:buNone/>
              <a:defRPr sz="2098" b="1"/>
            </a:lvl1pPr>
            <a:lvl2pPr marL="399593" indent="0">
              <a:buNone/>
              <a:defRPr sz="1748" b="1"/>
            </a:lvl2pPr>
            <a:lvl3pPr marL="799186" indent="0">
              <a:buNone/>
              <a:defRPr sz="1573" b="1"/>
            </a:lvl3pPr>
            <a:lvl4pPr marL="1198778" indent="0">
              <a:buNone/>
              <a:defRPr sz="1398" b="1"/>
            </a:lvl4pPr>
            <a:lvl5pPr marL="1598371" indent="0">
              <a:buNone/>
              <a:defRPr sz="1398" b="1"/>
            </a:lvl5pPr>
            <a:lvl6pPr marL="1997964" indent="0">
              <a:buNone/>
              <a:defRPr sz="1398" b="1"/>
            </a:lvl6pPr>
            <a:lvl7pPr marL="2397557" indent="0">
              <a:buNone/>
              <a:defRPr sz="1398" b="1"/>
            </a:lvl7pPr>
            <a:lvl8pPr marL="2797150" indent="0">
              <a:buNone/>
              <a:defRPr sz="1398" b="1"/>
            </a:lvl8pPr>
            <a:lvl9pPr marL="3196742" indent="0">
              <a:buNone/>
              <a:defRPr sz="139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456" y="3905482"/>
            <a:ext cx="3380768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45685" y="2620980"/>
            <a:ext cx="3397418" cy="1284502"/>
          </a:xfrm>
        </p:spPr>
        <p:txBody>
          <a:bodyPr anchor="b"/>
          <a:lstStyle>
            <a:lvl1pPr marL="0" indent="0">
              <a:buNone/>
              <a:defRPr sz="2098" b="1"/>
            </a:lvl1pPr>
            <a:lvl2pPr marL="399593" indent="0">
              <a:buNone/>
              <a:defRPr sz="1748" b="1"/>
            </a:lvl2pPr>
            <a:lvl3pPr marL="799186" indent="0">
              <a:buNone/>
              <a:defRPr sz="1573" b="1"/>
            </a:lvl3pPr>
            <a:lvl4pPr marL="1198778" indent="0">
              <a:buNone/>
              <a:defRPr sz="1398" b="1"/>
            </a:lvl4pPr>
            <a:lvl5pPr marL="1598371" indent="0">
              <a:buNone/>
              <a:defRPr sz="1398" b="1"/>
            </a:lvl5pPr>
            <a:lvl6pPr marL="1997964" indent="0">
              <a:buNone/>
              <a:defRPr sz="1398" b="1"/>
            </a:lvl6pPr>
            <a:lvl7pPr marL="2397557" indent="0">
              <a:buNone/>
              <a:defRPr sz="1398" b="1"/>
            </a:lvl7pPr>
            <a:lvl8pPr marL="2797150" indent="0">
              <a:buNone/>
              <a:defRPr sz="1398" b="1"/>
            </a:lvl8pPr>
            <a:lvl9pPr marL="3196742" indent="0">
              <a:buNone/>
              <a:defRPr sz="1398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45685" y="3905482"/>
            <a:ext cx="3397418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756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820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99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712788"/>
            <a:ext cx="2577459" cy="2494756"/>
          </a:xfrm>
        </p:spPr>
        <p:txBody>
          <a:bodyPr anchor="b"/>
          <a:lstStyle>
            <a:lvl1pPr>
              <a:defRPr sz="279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7418" y="1539425"/>
            <a:ext cx="4045684" cy="7598117"/>
          </a:xfrm>
        </p:spPr>
        <p:txBody>
          <a:bodyPr/>
          <a:lstStyle>
            <a:lvl1pPr>
              <a:defRPr sz="2797"/>
            </a:lvl1pPr>
            <a:lvl2pPr>
              <a:defRPr sz="2447"/>
            </a:lvl2pPr>
            <a:lvl3pPr>
              <a:defRPr sz="2098"/>
            </a:lvl3pPr>
            <a:lvl4pPr>
              <a:defRPr sz="1748"/>
            </a:lvl4pPr>
            <a:lvl5pPr>
              <a:defRPr sz="1748"/>
            </a:lvl5pPr>
            <a:lvl6pPr>
              <a:defRPr sz="1748"/>
            </a:lvl6pPr>
            <a:lvl7pPr>
              <a:defRPr sz="1748"/>
            </a:lvl7pPr>
            <a:lvl8pPr>
              <a:defRPr sz="1748"/>
            </a:lvl8pPr>
            <a:lvl9pPr>
              <a:defRPr sz="174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455" y="3207544"/>
            <a:ext cx="2577459" cy="5942372"/>
          </a:xfrm>
        </p:spPr>
        <p:txBody>
          <a:bodyPr/>
          <a:lstStyle>
            <a:lvl1pPr marL="0" indent="0">
              <a:buNone/>
              <a:defRPr sz="1398"/>
            </a:lvl1pPr>
            <a:lvl2pPr marL="399593" indent="0">
              <a:buNone/>
              <a:defRPr sz="1224"/>
            </a:lvl2pPr>
            <a:lvl3pPr marL="799186" indent="0">
              <a:buNone/>
              <a:defRPr sz="1049"/>
            </a:lvl3pPr>
            <a:lvl4pPr marL="1198778" indent="0">
              <a:buNone/>
              <a:defRPr sz="874"/>
            </a:lvl4pPr>
            <a:lvl5pPr marL="1598371" indent="0">
              <a:buNone/>
              <a:defRPr sz="874"/>
            </a:lvl5pPr>
            <a:lvl6pPr marL="1997964" indent="0">
              <a:buNone/>
              <a:defRPr sz="874"/>
            </a:lvl6pPr>
            <a:lvl7pPr marL="2397557" indent="0">
              <a:buNone/>
              <a:defRPr sz="874"/>
            </a:lvl7pPr>
            <a:lvl8pPr marL="2797150" indent="0">
              <a:buNone/>
              <a:defRPr sz="874"/>
            </a:lvl8pPr>
            <a:lvl9pPr marL="3196742" indent="0">
              <a:buNone/>
              <a:defRPr sz="87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125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455" y="712788"/>
            <a:ext cx="2577459" cy="2494756"/>
          </a:xfrm>
        </p:spPr>
        <p:txBody>
          <a:bodyPr anchor="b"/>
          <a:lstStyle>
            <a:lvl1pPr>
              <a:defRPr sz="279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97418" y="1539425"/>
            <a:ext cx="4045684" cy="7598117"/>
          </a:xfrm>
        </p:spPr>
        <p:txBody>
          <a:bodyPr anchor="t"/>
          <a:lstStyle>
            <a:lvl1pPr marL="0" indent="0">
              <a:buNone/>
              <a:defRPr sz="2797"/>
            </a:lvl1pPr>
            <a:lvl2pPr marL="399593" indent="0">
              <a:buNone/>
              <a:defRPr sz="2447"/>
            </a:lvl2pPr>
            <a:lvl3pPr marL="799186" indent="0">
              <a:buNone/>
              <a:defRPr sz="2098"/>
            </a:lvl3pPr>
            <a:lvl4pPr marL="1198778" indent="0">
              <a:buNone/>
              <a:defRPr sz="1748"/>
            </a:lvl4pPr>
            <a:lvl5pPr marL="1598371" indent="0">
              <a:buNone/>
              <a:defRPr sz="1748"/>
            </a:lvl5pPr>
            <a:lvl6pPr marL="1997964" indent="0">
              <a:buNone/>
              <a:defRPr sz="1748"/>
            </a:lvl6pPr>
            <a:lvl7pPr marL="2397557" indent="0">
              <a:buNone/>
              <a:defRPr sz="1748"/>
            </a:lvl7pPr>
            <a:lvl8pPr marL="2797150" indent="0">
              <a:buNone/>
              <a:defRPr sz="1748"/>
            </a:lvl8pPr>
            <a:lvl9pPr marL="3196742" indent="0">
              <a:buNone/>
              <a:defRPr sz="174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0455" y="3207544"/>
            <a:ext cx="2577459" cy="5942372"/>
          </a:xfrm>
        </p:spPr>
        <p:txBody>
          <a:bodyPr/>
          <a:lstStyle>
            <a:lvl1pPr marL="0" indent="0">
              <a:buNone/>
              <a:defRPr sz="1398"/>
            </a:lvl1pPr>
            <a:lvl2pPr marL="399593" indent="0">
              <a:buNone/>
              <a:defRPr sz="1224"/>
            </a:lvl2pPr>
            <a:lvl3pPr marL="799186" indent="0">
              <a:buNone/>
              <a:defRPr sz="1049"/>
            </a:lvl3pPr>
            <a:lvl4pPr marL="1198778" indent="0">
              <a:buNone/>
              <a:defRPr sz="874"/>
            </a:lvl4pPr>
            <a:lvl5pPr marL="1598371" indent="0">
              <a:buNone/>
              <a:defRPr sz="874"/>
            </a:lvl5pPr>
            <a:lvl6pPr marL="1997964" indent="0">
              <a:buNone/>
              <a:defRPr sz="874"/>
            </a:lvl6pPr>
            <a:lvl7pPr marL="2397557" indent="0">
              <a:buNone/>
              <a:defRPr sz="874"/>
            </a:lvl7pPr>
            <a:lvl8pPr marL="2797150" indent="0">
              <a:buNone/>
              <a:defRPr sz="874"/>
            </a:lvl8pPr>
            <a:lvl9pPr marL="3196742" indent="0">
              <a:buNone/>
              <a:defRPr sz="87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431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414" y="569242"/>
            <a:ext cx="6892647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414" y="2846200"/>
            <a:ext cx="6892647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9414" y="9909729"/>
            <a:ext cx="179808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5F843-20E3-42E3-898C-13455609E4C1}" type="datetimeFigureOut">
              <a:rPr kumimoji="1" lang="ja-JP" altLang="en-US" smtClean="0"/>
              <a:t>2017/5/24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7176" y="9909729"/>
            <a:ext cx="269712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43979" y="9909729"/>
            <a:ext cx="1798082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1EC7-C04D-4F50-A864-AEFE42360D9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8475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99186" rtl="0" eaLnBrk="1" latinLnBrk="0" hangingPunct="1">
        <a:lnSpc>
          <a:spcPct val="90000"/>
        </a:lnSpc>
        <a:spcBef>
          <a:spcPct val="0"/>
        </a:spcBef>
        <a:buNone/>
        <a:defRPr kumimoji="1" sz="38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9796" indent="-199796" algn="l" defTabSz="799186" rtl="0" eaLnBrk="1" latinLnBrk="0" hangingPunct="1">
        <a:lnSpc>
          <a:spcPct val="90000"/>
        </a:lnSpc>
        <a:spcBef>
          <a:spcPts val="874"/>
        </a:spcBef>
        <a:buFont typeface="Arial" panose="020B0604020202020204" pitchFamily="34" charset="0"/>
        <a:buChar char="•"/>
        <a:defRPr kumimoji="1" sz="2447" kern="1200">
          <a:solidFill>
            <a:schemeClr val="tx1"/>
          </a:solidFill>
          <a:latin typeface="+mn-lt"/>
          <a:ea typeface="+mn-ea"/>
          <a:cs typeface="+mn-cs"/>
        </a:defRPr>
      </a:lvl1pPr>
      <a:lvl2pPr marL="599389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998982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748" kern="1200">
          <a:solidFill>
            <a:schemeClr val="tx1"/>
          </a:solidFill>
          <a:latin typeface="+mn-lt"/>
          <a:ea typeface="+mn-ea"/>
          <a:cs typeface="+mn-cs"/>
        </a:defRPr>
      </a:lvl3pPr>
      <a:lvl4pPr marL="1398575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798168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2197760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597353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996946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396539" indent="-199796" algn="l" defTabSz="799186" rtl="0" eaLnBrk="1" latinLnBrk="0" hangingPunct="1">
        <a:lnSpc>
          <a:spcPct val="90000"/>
        </a:lnSpc>
        <a:spcBef>
          <a:spcPts val="437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1pPr>
      <a:lvl2pPr marL="399593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2pPr>
      <a:lvl3pPr marL="799186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198778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4pPr>
      <a:lvl5pPr marL="1598371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5pPr>
      <a:lvl6pPr marL="1997964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6pPr>
      <a:lvl7pPr marL="2397557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7pPr>
      <a:lvl8pPr marL="2797150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8pPr>
      <a:lvl9pPr marL="3196742" algn="l" defTabSz="799186" rtl="0" eaLnBrk="1" latinLnBrk="0" hangingPunct="1"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305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2056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9440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J</a:t>
            </a:r>
          </a:p>
        </p:txBody>
      </p:sp>
    </p:spTree>
    <p:extLst>
      <p:ext uri="{BB962C8B-B14F-4D97-AF65-F5344CB8AC3E}">
        <p14:creationId xmlns:p14="http://schemas.microsoft.com/office/powerpoint/2010/main" val="113299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1250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2601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2339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7047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3329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36052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4355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84871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5399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05443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6389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52715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7415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1881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560000" y="8459906"/>
            <a:ext cx="360000" cy="93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tIns="108974" rIns="108000" bIns="108974" rtlCol="0" anchor="ctr"/>
          <a:lstStyle/>
          <a:p>
            <a:pPr algn="ctr"/>
            <a:r>
              <a:rPr lang="en-US" altLang="ja-JP" sz="1400" b="1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52782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10</Words>
  <Application>Microsoft Office PowerPoint</Application>
  <PresentationFormat>ユーザー設定</PresentationFormat>
  <Paragraphs>10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ＭＳ Ｐゴシック</vt:lpstr>
      <vt:lpstr>ＭＳ 明朝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keiichi azuma</dc:creator>
  <cp:lastModifiedBy>keiichi azuma</cp:lastModifiedBy>
  <cp:revision>26</cp:revision>
  <cp:lastPrinted>2016-08-25T04:40:48Z</cp:lastPrinted>
  <dcterms:created xsi:type="dcterms:W3CDTF">2016-08-17T10:28:48Z</dcterms:created>
  <dcterms:modified xsi:type="dcterms:W3CDTF">2017-05-24T02:07:20Z</dcterms:modified>
</cp:coreProperties>
</file>